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7" r:id="rId4"/>
    <p:sldId id="268" r:id="rId5"/>
    <p:sldId id="269" r:id="rId6"/>
    <p:sldId id="283" r:id="rId7"/>
    <p:sldId id="301" r:id="rId8"/>
    <p:sldId id="270" r:id="rId9"/>
    <p:sldId id="284" r:id="rId10"/>
    <p:sldId id="271" r:id="rId11"/>
    <p:sldId id="285" r:id="rId12"/>
    <p:sldId id="272" r:id="rId13"/>
    <p:sldId id="273" r:id="rId14"/>
    <p:sldId id="274" r:id="rId15"/>
    <p:sldId id="286" r:id="rId16"/>
    <p:sldId id="278" r:id="rId17"/>
    <p:sldId id="305" r:id="rId18"/>
    <p:sldId id="275" r:id="rId19"/>
    <p:sldId id="287" r:id="rId20"/>
    <p:sldId id="302" r:id="rId21"/>
    <p:sldId id="303" r:id="rId22"/>
    <p:sldId id="304" r:id="rId23"/>
    <p:sldId id="276" r:id="rId24"/>
    <p:sldId id="261" r:id="rId25"/>
    <p:sldId id="279" r:id="rId26"/>
    <p:sldId id="292" r:id="rId27"/>
    <p:sldId id="293" r:id="rId28"/>
    <p:sldId id="294" r:id="rId29"/>
    <p:sldId id="295" r:id="rId30"/>
    <p:sldId id="291" r:id="rId31"/>
    <p:sldId id="296" r:id="rId32"/>
    <p:sldId id="297" r:id="rId33"/>
    <p:sldId id="298" r:id="rId34"/>
    <p:sldId id="299" r:id="rId35"/>
    <p:sldId id="306" r:id="rId36"/>
    <p:sldId id="307" r:id="rId37"/>
    <p:sldId id="308" r:id="rId38"/>
    <p:sldId id="264" r:id="rId39"/>
    <p:sldId id="310" r:id="rId40"/>
    <p:sldId id="282" r:id="rId41"/>
    <p:sldId id="311" r:id="rId42"/>
    <p:sldId id="312" r:id="rId43"/>
    <p:sldId id="265" r:id="rId44"/>
    <p:sldId id="26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5584" y="131338"/>
            <a:ext cx="3297662" cy="65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69589" y="91777"/>
            <a:ext cx="3337223" cy="667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 Of  The Vulnerable Groups</a:t>
            </a:r>
          </a:p>
          <a:p>
            <a:endParaRPr lang="en-IN" dirty="0"/>
          </a:p>
          <a:p>
            <a:r>
              <a:rPr lang="en-IN" dirty="0"/>
              <a:t>Protection Of  The  Vulnerable Groups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-1"/>
            <a:ext cx="3410579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0"/>
            <a:ext cx="3435508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00000" y="76619"/>
            <a:ext cx="3308706" cy="6617412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0829B4-23D2-44E6-8CEC-6D25D05CB5EF}"/>
              </a:ext>
            </a:extLst>
          </p:cNvPr>
          <p:cNvSpPr/>
          <p:nvPr/>
        </p:nvSpPr>
        <p:spPr>
          <a:xfrm>
            <a:off x="7705165" y="1214718"/>
            <a:ext cx="1385047" cy="291353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- Specify -</a:t>
            </a:r>
          </a:p>
        </p:txBody>
      </p:sp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0472" y="87521"/>
            <a:ext cx="3297804" cy="65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93964" y="122376"/>
            <a:ext cx="3306624" cy="6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8418"/>
          <a:stretch/>
        </p:blipFill>
        <p:spPr bwMode="auto">
          <a:xfrm>
            <a:off x="6736080" y="388937"/>
            <a:ext cx="4936632" cy="6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000" y="121908"/>
            <a:ext cx="3263416" cy="65268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25989"/>
          <a:stretch/>
        </p:blipFill>
        <p:spPr bwMode="auto">
          <a:xfrm>
            <a:off x="7056181" y="94267"/>
            <a:ext cx="4397386" cy="65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MOBILE NUMBER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9664" y="1883"/>
            <a:ext cx="3428058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51232"/>
          <a:stretch/>
        </p:blipFill>
        <p:spPr bwMode="auto">
          <a:xfrm>
            <a:off x="6618925" y="530257"/>
            <a:ext cx="5037822" cy="49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30360"/>
          <a:stretch/>
        </p:blipFill>
        <p:spPr bwMode="auto">
          <a:xfrm>
            <a:off x="6896023" y="127988"/>
            <a:ext cx="4694233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9858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</a:t>
            </a:r>
            <a:r>
              <a:rPr lang="en-IN" dirty="0" err="1"/>
              <a:t>positiveactivities</a:t>
            </a:r>
            <a:r>
              <a:rPr lang="en-IN" dirty="0"/>
              <a:t>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8601" y="127988"/>
            <a:ext cx="3269077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apps for NRNC ,CC , SDMT , DMT and STF levels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0B64-12E3-4B2E-ACA9-CBCB97EB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10" y="2983273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Login screens</a:t>
            </a:r>
          </a:p>
        </p:txBody>
      </p:sp>
    </p:spTree>
    <p:extLst>
      <p:ext uri="{BB962C8B-B14F-4D97-AF65-F5344CB8AC3E}">
        <p14:creationId xmlns:p14="http://schemas.microsoft.com/office/powerpoint/2010/main" val="2267752208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NRNC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navee\Desktop\ppt\nrn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" r="1450"/>
          <a:stretch/>
        </p:blipFill>
        <p:spPr bwMode="auto">
          <a:xfrm>
            <a:off x="7392838" y="-1"/>
            <a:ext cx="406609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564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FACFA-D4C3-4ABD-BD0E-1F32B47C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18"/>
          <a:stretch/>
        </p:blipFill>
        <p:spPr>
          <a:xfrm>
            <a:off x="7451356" y="143742"/>
            <a:ext cx="3460169" cy="64831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59045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SDMT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 descr="C:\Users\navee\Desktop\ppt\s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062" b="918"/>
          <a:stretch/>
        </p:blipFill>
        <p:spPr bwMode="auto">
          <a:xfrm>
            <a:off x="7331322" y="135239"/>
            <a:ext cx="3952563" cy="660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38588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navee\Desktop\ppt\dm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1230" r="1851" b="862"/>
          <a:stretch/>
        </p:blipFill>
        <p:spPr bwMode="auto">
          <a:xfrm>
            <a:off x="7305774" y="76426"/>
            <a:ext cx="4124226" cy="67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4229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-55711"/>
            <a:ext cx="3441036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764288-F108-40B0-BB73-0FFEF3C5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57330-995E-4801-843E-F0D711F1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First ,we will have a database of registered users.</a:t>
            </a:r>
          </a:p>
          <a:p>
            <a:r>
              <a:rPr lang="en-US" sz="2000" dirty="0"/>
              <a:t>Then database of feedback form from DAPO app which will be redirected to NRNC app for evaluation</a:t>
            </a:r>
          </a:p>
          <a:p>
            <a:r>
              <a:rPr lang="en-US" sz="2000" dirty="0"/>
              <a:t>Which will then be forwarded to other hierarchies for re-evaluation.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52447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 ADDICTION DIVIDED INTO 3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06232" y="-18233"/>
            <a:ext cx="3438116" cy="68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Format of the report to be given by each level, which can be reviewed by the higher levels</a:t>
            </a:r>
          </a:p>
        </p:txBody>
      </p:sp>
    </p:spTree>
    <p:extLst>
      <p:ext uri="{BB962C8B-B14F-4D97-AF65-F5344CB8AC3E}">
        <p14:creationId xmlns:p14="http://schemas.microsoft.com/office/powerpoint/2010/main" val="931424690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41591" y="-1"/>
            <a:ext cx="3429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0830" y="99450"/>
            <a:ext cx="3329549" cy="66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8623" y="29685"/>
            <a:ext cx="3355640" cy="67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61934"/>
            <a:ext cx="3323391" cy="66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710</TotalTime>
  <Words>589</Words>
  <Application>Microsoft Office PowerPoint</Application>
  <PresentationFormat>Widescreen</PresentationFormat>
  <Paragraphs>110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Gill Sans MT</vt:lpstr>
      <vt:lpstr>Parcel</vt:lpstr>
      <vt:lpstr>DAPO program application</vt:lpstr>
      <vt:lpstr>Login screen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</vt:lpstr>
      <vt:lpstr>PROTECTION</vt:lpstr>
      <vt:lpstr>PROTECTION</vt:lpstr>
      <vt:lpstr>PROTECTION</vt:lpstr>
      <vt:lpstr>AWARENESS</vt:lpstr>
      <vt:lpstr>AWARENESS</vt:lpstr>
      <vt:lpstr>Positive activities</vt:lpstr>
      <vt:lpstr>Positive activities</vt:lpstr>
      <vt:lpstr>Positive activities</vt:lpstr>
      <vt:lpstr>Positive activities</vt:lpstr>
      <vt:lpstr>Positive activities</vt:lpstr>
      <vt:lpstr>Mohalla status</vt:lpstr>
      <vt:lpstr>APPS FOR HIGHER LEVELS</vt:lpstr>
      <vt:lpstr>Login screens</vt:lpstr>
      <vt:lpstr>NRNC</vt:lpstr>
      <vt:lpstr>CC</vt:lpstr>
      <vt:lpstr>SDMT</vt:lpstr>
      <vt:lpstr>DMT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database</vt:lpstr>
      <vt:lpstr>Under work</vt:lpstr>
      <vt:lpstr>Detailed description</vt:lpstr>
      <vt:lpstr>Report page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Ankit Billa</cp:lastModifiedBy>
  <cp:revision>40</cp:revision>
  <dcterms:created xsi:type="dcterms:W3CDTF">2018-06-24T20:07:55Z</dcterms:created>
  <dcterms:modified xsi:type="dcterms:W3CDTF">2018-07-31T09:52:33Z</dcterms:modified>
</cp:coreProperties>
</file>